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E468-1584-4F7D-BF42-770B1758088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120F-AB58-4CA6-B1B5-F59AD149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120F-AB58-4CA6-B1B5-F59AD14981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2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8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4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0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1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7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91CB-AA11-4CDB-9095-EEB2C9B9D5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B8B2-5CA0-4749-BB89-B15A1A5551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2381250"/>
            <a:ext cx="10820400" cy="1013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200" y="53084"/>
            <a:ext cx="3124200" cy="185261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7360"/>
            <a:ext cx="9144000" cy="528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HUYỆN LỆ THỦY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24200" y="485468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1" y="666750"/>
            <a:ext cx="914400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MẶT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73" y="3257550"/>
            <a:ext cx="3048000" cy="12765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3380" y="4284767"/>
            <a:ext cx="915352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Thủy, ngày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57350"/>
            <a:ext cx="913014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CƠ QUAN BÁO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CHÍ, 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VIÊN, CỘNG TÁC VIÊN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TÌNH HÌNH KINH TẾ - XÃ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40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2022-12-26T08:30:18Z</dcterms:created>
  <dcterms:modified xsi:type="dcterms:W3CDTF">2025-01-14T00:43:37Z</dcterms:modified>
</cp:coreProperties>
</file>